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43891200" cy="32918400"/>
  <p:notesSz cx="6858000" cy="9144000"/>
  <p:defaultTextStyle>
    <a:defPPr>
      <a:defRPr lang="en-US"/>
    </a:defPPr>
    <a:lvl1pPr marL="0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1pPr>
    <a:lvl2pPr marL="1843368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2pPr>
    <a:lvl3pPr marL="3686748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3pPr>
    <a:lvl4pPr marL="5530128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4pPr>
    <a:lvl5pPr marL="7373496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5pPr>
    <a:lvl6pPr marL="9216876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6pPr>
    <a:lvl7pPr marL="11060244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7pPr>
    <a:lvl8pPr marL="12903612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8pPr>
    <a:lvl9pPr marL="14747004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8A64C-8A7F-A24E-B4B4-30904B42A567}" v="1" dt="2022-10-13T19:41:1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28"/>
    <p:restoredTop sz="93605"/>
  </p:normalViewPr>
  <p:slideViewPr>
    <p:cSldViewPr snapToGrid="0" snapToObjects="1">
      <p:cViewPr varScale="1">
        <p:scale>
          <a:sx n="24" d="100"/>
          <a:sy n="24" d="100"/>
        </p:scale>
        <p:origin x="13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A53BD9-DD93-4EA2-8CD7-AC1635F74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77EDE0-721B-4369-ABF9-688955A65D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40B53-0145-4E26-8322-790E92E24192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D9050-A426-41C3-B176-476ED3F29F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C33F7-5BCD-462C-81B5-FD88C2CC5B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B1E90-80F2-4AB1-BC0B-3182CFCC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65F6-AC28-F640-B145-7DA2A564966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BCE58-4392-A64A-8F49-CF83B099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1pPr>
    <a:lvl2pPr marL="1843368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2pPr>
    <a:lvl3pPr marL="3686748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3pPr>
    <a:lvl4pPr marL="5530128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4pPr>
    <a:lvl5pPr marL="7373496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5pPr>
    <a:lvl6pPr marL="9216876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6pPr>
    <a:lvl7pPr marL="11060244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7pPr>
    <a:lvl8pPr marL="12903612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8pPr>
    <a:lvl9pPr marL="14747004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770401-6FE5-A14F-AD65-E03E16DEF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58496" y="25296996"/>
            <a:ext cx="5026176" cy="2289792"/>
          </a:xfrm>
          <a:prstGeom prst="rect">
            <a:avLst/>
          </a:prstGeom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895F02-1634-A7D4-ED81-A044C5C42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72590" y="30580248"/>
            <a:ext cx="21346020" cy="23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Fostering Diverse Communities of Mentorship: Evidence-Based Practices for Reciprocal Growth</a:t>
            </a:r>
          </a:p>
          <a:p>
            <a:r>
              <a:rPr lang="en-US" sz="4560" b="0" i="1" dirty="0"/>
              <a:t>Poster Session | October 26,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47048"/>
            <a:ext cx="43891200" cy="24713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7284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0179238"/>
            <a:ext cx="43891200" cy="3167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04118" y="30444276"/>
            <a:ext cx="21346020" cy="23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Fostering Diverse Communities of Mentorship: Evidence-Based Practices for Reciprocal Growth</a:t>
            </a:r>
          </a:p>
          <a:p>
            <a:r>
              <a:rPr lang="en-US" sz="4560" b="0" i="1" dirty="0"/>
              <a:t>Poster Session | October 26, 2022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28FC3D-3948-4887-AA5C-01CD7237E5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72258" y="30580248"/>
            <a:ext cx="6121668" cy="20662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6D237BE-BCF4-2148-9B03-2F5E935FE5B4}"/>
              </a:ext>
            </a:extLst>
          </p:cNvPr>
          <p:cNvSpPr/>
          <p:nvPr userDrawn="1"/>
        </p:nvSpPr>
        <p:spPr>
          <a:xfrm>
            <a:off x="-14640" y="4207290"/>
            <a:ext cx="43879776" cy="30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10972692" rtl="0" eaLnBrk="1" latinLnBrk="0" hangingPunct="1">
        <a:lnSpc>
          <a:spcPct val="85000"/>
        </a:lnSpc>
        <a:spcBef>
          <a:spcPct val="0"/>
        </a:spcBef>
        <a:buNone/>
        <a:defRPr sz="24000" kern="1200" spc="-6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97268" indent="-1097268" algn="l" defTabSz="10972692" rtl="0" eaLnBrk="1" latinLnBrk="0" hangingPunct="1">
        <a:lnSpc>
          <a:spcPct val="90000"/>
        </a:lnSpc>
        <a:spcBef>
          <a:spcPts val="14400"/>
        </a:spcBef>
        <a:spcAft>
          <a:spcPts val="24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08516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2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03052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997588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192124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199868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99844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999820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399796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340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692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032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384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724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076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416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56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73BE26AA-C734-5C4B-B9EF-C520BA87E2AC}"/>
              </a:ext>
            </a:extLst>
          </p:cNvPr>
          <p:cNvSpPr txBox="1">
            <a:spLocks/>
          </p:cNvSpPr>
          <p:nvPr/>
        </p:nvSpPr>
        <p:spPr>
          <a:xfrm>
            <a:off x="-28285440" y="-24497124"/>
            <a:ext cx="100584000" cy="8057520"/>
          </a:xfrm>
          <a:prstGeom prst="rect">
            <a:avLst/>
          </a:prstGeom>
        </p:spPr>
        <p:txBody>
          <a:bodyPr vert="horz" lIns="1097280" tIns="548640" rIns="1097280" bIns="54864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en-US" sz="19200" dirty="0"/>
              <a:t>TITLE</a:t>
            </a:r>
          </a:p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en-US" sz="10800" dirty="0"/>
              <a:t>AUTHOR(S): LAST NAME, I.</a:t>
            </a:r>
          </a:p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en-US" sz="8400" i="1" dirty="0"/>
              <a:t>INSTITUTIONAL AFFILIATION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B41771-6548-894A-BE7F-B16DF7E5BB06}"/>
              </a:ext>
            </a:extLst>
          </p:cNvPr>
          <p:cNvSpPr txBox="1"/>
          <p:nvPr/>
        </p:nvSpPr>
        <p:spPr>
          <a:xfrm>
            <a:off x="0" y="14230134"/>
            <a:ext cx="43891200" cy="1213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84" dirty="0"/>
              <a:t>Free poster design area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E23320-EEC1-AC4C-B7F8-7B2813548D62}"/>
              </a:ext>
            </a:extLst>
          </p:cNvPr>
          <p:cNvSpPr/>
          <p:nvPr/>
        </p:nvSpPr>
        <p:spPr>
          <a:xfrm>
            <a:off x="17886155" y="0"/>
            <a:ext cx="8118889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400" dirty="0">
                <a:solidFill>
                  <a:srgbClr val="444444"/>
                </a:solidFill>
                <a:latin typeface="Calibri" panose="020F0502020204030204" pitchFamily="34" charset="0"/>
              </a:rPr>
              <a:t>Title</a:t>
            </a:r>
          </a:p>
          <a:p>
            <a:pPr algn="ctr"/>
            <a:r>
              <a:rPr lang="en-US" sz="6000" dirty="0">
                <a:solidFill>
                  <a:srgbClr val="444444"/>
                </a:solidFill>
                <a:latin typeface="Calibri" panose="020F0502020204030204" pitchFamily="34" charset="0"/>
              </a:rPr>
              <a:t>Author(s) Last Name(s), I.</a:t>
            </a:r>
          </a:p>
          <a:p>
            <a:pPr algn="ctr"/>
            <a:r>
              <a:rPr lang="en-US" sz="6000" i="1" dirty="0">
                <a:solidFill>
                  <a:srgbClr val="444444"/>
                </a:solidFill>
                <a:latin typeface="Calibri" panose="020F0502020204030204" pitchFamily="34" charset="0"/>
              </a:rPr>
              <a:t>Institution</a:t>
            </a:r>
            <a:endParaRPr lang="en-US" sz="6000" i="1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CD03D0A-B10A-7FCB-F5CA-1C59A4268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25625" y="30580248"/>
            <a:ext cx="21346020" cy="23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Fostering Diverse Communities of Mentorship: Evidence-Based Practices for Reciprocal Growth</a:t>
            </a:r>
          </a:p>
          <a:p>
            <a:r>
              <a:rPr lang="en-US" sz="4560" b="0" i="1" dirty="0"/>
              <a:t>Poster Session | 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25308374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50B0ECCD12CB4B8B75D7793F2C3797" ma:contentTypeVersion="14" ma:contentTypeDescription="Create a new document." ma:contentTypeScope="" ma:versionID="1c884091d1808507763d774df6c728a5">
  <xsd:schema xmlns:xsd="http://www.w3.org/2001/XMLSchema" xmlns:xs="http://www.w3.org/2001/XMLSchema" xmlns:p="http://schemas.microsoft.com/office/2006/metadata/properties" xmlns:ns2="d989abcd-39c0-4444-b25f-7c4254c661ff" xmlns:ns3="866440f1-2f20-4d93-b7c5-15d213183a17" targetNamespace="http://schemas.microsoft.com/office/2006/metadata/properties" ma:root="true" ma:fieldsID="75cdb4ab25cc292102f4715b417e5ad0" ns2:_="" ns3:_="">
    <xsd:import namespace="d989abcd-39c0-4444-b25f-7c4254c661ff"/>
    <xsd:import namespace="866440f1-2f20-4d93-b7c5-15d213183a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9abcd-39c0-4444-b25f-7c4254c6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911b813-a230-4b01-befd-2f84efefd6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440f1-2f20-4d93-b7c5-15d213183a1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6440343-b592-4a7a-ac07-1d9a5735fba2}" ma:internalName="TaxCatchAll" ma:showField="CatchAllData" ma:web="866440f1-2f20-4d93-b7c5-15d213183a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6440f1-2f20-4d93-b7c5-15d213183a17" xsi:nil="true"/>
    <lcf76f155ced4ddcb4097134ff3c332f xmlns="d989abcd-39c0-4444-b25f-7c4254c661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52E016-5D0B-4818-B23B-37F037C66931}"/>
</file>

<file path=customXml/itemProps2.xml><?xml version="1.0" encoding="utf-8"?>
<ds:datastoreItem xmlns:ds="http://schemas.openxmlformats.org/officeDocument/2006/customXml" ds:itemID="{1000F456-4CE5-4289-AA6F-B11543927F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AF8F5C-4EA8-4A9D-BAB0-CB1B6E3A777A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d989abcd-39c0-4444-b25f-7c4254c661ff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47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2021-09-23T19:52:43Z</cp:lastPrinted>
  <dcterms:created xsi:type="dcterms:W3CDTF">2020-09-01T11:12:40Z</dcterms:created>
  <dcterms:modified xsi:type="dcterms:W3CDTF">2022-10-13T22:26:29Z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0x010100AF50B0ECCD12CB4B8B75D7793F2C3797</vt:lpwstr>
  </property>
</Properties>
</file>