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87837-41FD-0147-B7AA-5E1937287376}" v="2" dt="2024-08-28T15:31:22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3630"/>
  </p:normalViewPr>
  <p:slideViewPr>
    <p:cSldViewPr snapToGrid="0" snapToObjects="1">
      <p:cViewPr varScale="1">
        <p:scale>
          <a:sx n="100" d="100"/>
          <a:sy n="100" d="100"/>
        </p:scale>
        <p:origin x="2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A53BD9-DD93-4EA2-8CD7-AC1635F74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7EDE0-721B-4369-ABF9-688955A65D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40B53-0145-4E26-8322-790E92E24192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D9050-A426-41C3-B176-476ED3F29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C33F7-5BCD-462C-81B5-FD88C2CC5B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1E90-80F2-4AB1-BC0B-3182CFCCD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65F6-AC28-F640-B145-7DA2A5649663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CE58-4392-A64A-8F49-CF83B099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144769"/>
            <a:ext cx="10058400" cy="374859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i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4921" y="6460751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70467" y="6460751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85103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21ACDF-9F5A-4725-ABAE-0FC3A8C0A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59" y="6399134"/>
            <a:ext cx="1599165" cy="47703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B352AA-0FBC-47BA-8461-F26B1983E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719" y="1041641"/>
            <a:ext cx="9875520" cy="29459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2E327F-0086-49E9-865A-27529F86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4921" y="6451874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70467" y="6451874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CDDADF-A808-4981-9F62-53323BA58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1" y="6386628"/>
            <a:ext cx="1599165" cy="477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E71C6-9533-45CA-A2FF-7B2CE317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8916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294921" y="6285557"/>
            <a:ext cx="2706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Date Written as MM/DD/YY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27072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05695-D7CB-4A77-AB34-D5E4501C2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1" y="6226824"/>
            <a:ext cx="1599165" cy="477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5" y="5074920"/>
            <a:ext cx="944535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235" y="5907023"/>
            <a:ext cx="9445354" cy="30328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8/25/25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351790-F914-474A-B6F9-26AF497B90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71" y="6210309"/>
            <a:ext cx="1599165" cy="4770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532D18-192D-4228-8C8F-BE66E4A5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54" b="8954"/>
          <a:stretch/>
        </p:blipFill>
        <p:spPr>
          <a:xfrm>
            <a:off x="1169672" y="4404967"/>
            <a:ext cx="1935554" cy="1386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C86F97-00B9-4ABA-932A-BE4395EDC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74329" y="4205856"/>
            <a:ext cx="1585544" cy="1585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3F4908-9A8B-4C20-A20E-3390C2AC6D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9672" y="970242"/>
            <a:ext cx="8504657" cy="678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A12604-5637-400C-B27E-F9BF9CAAA7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432686" y="2005457"/>
            <a:ext cx="2241643" cy="2241643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896BE5CC-21E7-FED6-63EA-DE0068E0E3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05226" y="2035669"/>
            <a:ext cx="2241643" cy="218122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346A3A0-51AD-8A60-F790-A611DD98F9E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5657" y="4205856"/>
            <a:ext cx="2241643" cy="16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55761"/>
            <a:ext cx="12192000" cy="80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5989762"/>
            <a:ext cx="12192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For Primarily Text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921" y="6274317"/>
            <a:ext cx="2706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27431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28FC3D-3948-4887-AA5C-01CD7237E50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795" y="6218361"/>
            <a:ext cx="1599165" cy="477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61" r:id="rId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4CC753-5145-43DE-8C81-D30BECC38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0BE4-5B28-41F7-A87F-74BF2F3E4D19}"/>
              </a:ext>
            </a:extLst>
          </p:cNvPr>
          <p:cNvSpPr txBox="1">
            <a:spLocks/>
          </p:cNvSpPr>
          <p:nvPr/>
        </p:nvSpPr>
        <p:spPr>
          <a:xfrm>
            <a:off x="1116218" y="5600833"/>
            <a:ext cx="10058400" cy="37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i="1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/>
              <a:t>University/organization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03541B-1956-4BB3-B651-5B44654DC36B}"/>
              </a:ext>
            </a:extLst>
          </p:cNvPr>
          <p:cNvSpPr txBox="1">
            <a:spLocks/>
          </p:cNvSpPr>
          <p:nvPr/>
        </p:nvSpPr>
        <p:spPr>
          <a:xfrm>
            <a:off x="1065227" y="4949001"/>
            <a:ext cx="10058400" cy="37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i="1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0" dirty="0"/>
              <a:t>Author name(s) - written in Apa 7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ACC97E-654A-452A-AEDF-0281330D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460751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17C70-BCD8-4462-AB24-C99FE5AA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460751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3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35AB-6D3E-4BC3-81B5-CEA25F2D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62A56-171B-4D92-AE33-4898DADD1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22523F-DBC2-49F6-A1A8-03BBABCF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460751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0B26C3-2CB2-476C-8BB7-52DFC7C5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460751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9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2AD196-CE4C-4634-A126-7221D997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79648-CC65-423A-B16C-2DA930DC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F0020-CCCB-4570-AFA6-F7A07806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1DB86D-2BDF-42FF-A1F8-CCA3FED0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278188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3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E744F-D3C6-4CAD-9E96-802CBFD4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24D5-A144-46AB-9DDD-993CD1319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F16EC-7C88-417C-9097-DF3A4F5A6A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31E34-97E1-4278-A144-2424C4B03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5A8AA-69A5-4A1E-A34F-9141FFBC97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FC2AD0-7561-4AAA-AA2E-F4C9E947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9449F0-2D2E-451F-925E-C0DB32D6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278188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0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431F-9DA2-4DDF-BEB3-9A8E98F9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8EC2-8466-4697-8186-BBE068C30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CFFDD-5DC1-4EE1-902B-0AD4FAC78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B8277-2F5F-48F7-AAC3-04673359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65878-CC6C-4ADA-B194-D173A65C2003}"/>
              </a:ext>
            </a:extLst>
          </p:cNvPr>
          <p:cNvSpPr txBox="1">
            <a:spLocks/>
          </p:cNvSpPr>
          <p:nvPr/>
        </p:nvSpPr>
        <p:spPr>
          <a:xfrm>
            <a:off x="5470467" y="6418729"/>
            <a:ext cx="1312025" cy="2245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AB73BC-B049-4115-A692-8D63A059BFB8}" type="slidenum">
              <a:rPr lang="en-US" sz="1050" smtClean="0"/>
              <a:pPr algn="ctr"/>
              <a:t>5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5224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455E-EA1F-4CEB-AF7E-EB06FEF8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B8A2D-DF4A-494A-8283-ED1BA61DB47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16989-E028-4D64-B8A0-D3CC9E9D6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382F55-DF8D-4286-A846-BE0F13AA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4921" y="6278188"/>
            <a:ext cx="2706926" cy="365125"/>
          </a:xfrm>
        </p:spPr>
        <p:txBody>
          <a:bodyPr/>
          <a:lstStyle/>
          <a:p>
            <a:r>
              <a:rPr lang="en-US" dirty="0"/>
              <a:t>Presentation Date Written as MM/DD/YY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BB410-AB5D-49EF-A349-68D162AF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0467" y="6278188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1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B66F25-AC41-2C6D-9724-D05E22A5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Year’s Sponsors</a:t>
            </a:r>
          </a:p>
        </p:txBody>
      </p:sp>
      <p:pic>
        <p:nvPicPr>
          <p:cNvPr id="3" name="Picture 2" descr="A black background with white text and blue lines&#10;&#10;Description automatically generated">
            <a:extLst>
              <a:ext uri="{FF2B5EF4-FFF2-40B4-BE49-F238E27FC236}">
                <a16:creationId xmlns:a16="http://schemas.microsoft.com/office/drawing/2014/main" id="{BE5479E3-3BAF-5BEF-6AC7-50CAF7A6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737360"/>
            <a:ext cx="3886200" cy="2286000"/>
          </a:xfrm>
          <a:prstGeom prst="rect">
            <a:avLst/>
          </a:prstGeom>
        </p:spPr>
      </p:pic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3B1EE93-5AE8-864A-18E2-D360C74F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580" y="1955800"/>
            <a:ext cx="5499100" cy="1473200"/>
          </a:xfrm>
          <a:prstGeom prst="rect">
            <a:avLst/>
          </a:prstGeom>
        </p:spPr>
      </p:pic>
      <p:pic>
        <p:nvPicPr>
          <p:cNvPr id="4" name="Picture 3" descr="A logo of a state legislative&#10;&#10;Description automatically generated with medium confidence">
            <a:extLst>
              <a:ext uri="{FF2B5EF4-FFF2-40B4-BE49-F238E27FC236}">
                <a16:creationId xmlns:a16="http://schemas.microsoft.com/office/drawing/2014/main" id="{2FB66148-5A61-DF1C-643C-B46522425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324" y="3429000"/>
            <a:ext cx="2380870" cy="21312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9A405F9-D6C9-8F03-3531-55DA36356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0960" y="3865076"/>
            <a:ext cx="3591560" cy="12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14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0B0ECCD12CB4B8B75D7793F2C3797" ma:contentTypeVersion="18" ma:contentTypeDescription="Create a new document." ma:contentTypeScope="" ma:versionID="43987c09633429d9cb8ca6eb93c2dbcd">
  <xsd:schema xmlns:xsd="http://www.w3.org/2001/XMLSchema" xmlns:xs="http://www.w3.org/2001/XMLSchema" xmlns:p="http://schemas.microsoft.com/office/2006/metadata/properties" xmlns:ns2="d989abcd-39c0-4444-b25f-7c4254c661ff" xmlns:ns3="866440f1-2f20-4d93-b7c5-15d213183a17" targetNamespace="http://schemas.microsoft.com/office/2006/metadata/properties" ma:root="true" ma:fieldsID="9a34acecd2335ef669b10a52b2d0f5bd" ns2:_="" ns3:_="">
    <xsd:import namespace="d989abcd-39c0-4444-b25f-7c4254c661ff"/>
    <xsd:import namespace="866440f1-2f20-4d93-b7c5-15d213183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9abcd-39c0-4444-b25f-7c4254c66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911b813-a230-4b01-befd-2f84efefd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440f1-2f20-4d93-b7c5-15d213183a1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6440343-b592-4a7a-ac07-1d9a5735fba2}" ma:internalName="TaxCatchAll" ma:showField="CatchAllData" ma:web="866440f1-2f20-4d93-b7c5-15d213183a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6440f1-2f20-4d93-b7c5-15d213183a17" xsi:nil="true"/>
    <lcf76f155ced4ddcb4097134ff3c332f xmlns="d989abcd-39c0-4444-b25f-7c4254c661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3D7084-1E60-48BC-B72D-604DA45BC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9abcd-39c0-4444-b25f-7c4254c661ff"/>
    <ds:schemaRef ds:uri="866440f1-2f20-4d93-b7c5-15d213183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DBA45D-1C11-4A59-9831-C524548E0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5D9E33-51EC-470C-8361-0E8E218730C2}">
  <ds:schemaRefs>
    <ds:schemaRef ds:uri="866440f1-2f20-4d93-b7c5-15d213183a17"/>
    <ds:schemaRef ds:uri="d989abcd-39c0-4444-b25f-7c4254c661ff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76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Year’s Sponsors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2020-09-01T11:12:40Z</dcterms:created>
  <dcterms:modified xsi:type="dcterms:W3CDTF">2025-08-25T20:19:09Z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0x010100AF50B0ECCD12CB4B8B75D7793F2C3797</vt:lpwstr>
  </property>
  <property fmtid="{D5CDD505-2E9C-101B-9397-08002B2CF9AE}" pid="3" name="MediaServiceImageTags">
    <vt:lpwstr/>
  </property>
</Properties>
</file>